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75" r:id="rId2"/>
    <p:sldId id="274" r:id="rId3"/>
  </p:sldIdLst>
  <p:sldSz cx="10691813" cy="7559675"/>
  <p:notesSz cx="6735763" cy="9866313"/>
  <p:defaultTextStyle>
    <a:defPPr>
      <a:defRPr lang="ja-JP"/>
    </a:defPPr>
    <a:lvl1pPr marL="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19C0-F0D5-472F-BC01-F821EC9C9B72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5CC0B-CAD7-4A0A-8795-3FA59A3E9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53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C0B-CAD7-4A0A-8795-3FA59A3E96B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190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C0B-CAD7-4A0A-8795-3FA59A3E96B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34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29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01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18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219" y="304801"/>
            <a:ext cx="3596877" cy="870999"/>
          </a:xfrm>
        </p:spPr>
        <p:txBody>
          <a:bodyPr anchor="ctr">
            <a:normAutofit/>
          </a:bodyPr>
          <a:lstStyle>
            <a:lvl1pPr algn="l" defTabSz="100794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1" lang="en-US" sz="2400" b="1" kern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j-cs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31" y="1586923"/>
            <a:ext cx="4477266" cy="1304034"/>
          </a:xfrm>
        </p:spPr>
        <p:txBody>
          <a:bodyPr>
            <a:normAutofit/>
          </a:bodyPr>
          <a:lstStyle>
            <a:lvl1pPr marL="0" indent="0" algn="just">
              <a:lnSpc>
                <a:spcPct val="150000"/>
              </a:lnSpc>
              <a:buNone/>
              <a:defRPr sz="1200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20410" y="968053"/>
            <a:ext cx="4526225" cy="1135351"/>
          </a:xfrm>
        </p:spPr>
        <p:txBody>
          <a:bodyPr>
            <a:normAutofit/>
          </a:bodyPr>
          <a:lstStyle>
            <a:lvl1pPr marL="0" indent="0" algn="just">
              <a:lnSpc>
                <a:spcPct val="150000"/>
              </a:lnSpc>
              <a:buNone/>
              <a:defRPr sz="1200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23140" y="186323"/>
            <a:ext cx="1057467" cy="10574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 bwMode="gray">
          <a:xfrm>
            <a:off x="352831" y="3064042"/>
            <a:ext cx="4477265" cy="3976964"/>
          </a:xfrm>
          <a:prstGeom prst="rect">
            <a:avLst/>
          </a:pr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0196" y="7231707"/>
            <a:ext cx="26526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登別市ネイチャーセンターふぉれすと鉱山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cxnSp>
        <p:nvCxnSpPr>
          <p:cNvPr id="20" name="直線コネクタ 19"/>
          <p:cNvCxnSpPr/>
          <p:nvPr/>
        </p:nvCxnSpPr>
        <p:spPr bwMode="gray">
          <a:xfrm>
            <a:off x="123140" y="1243790"/>
            <a:ext cx="4706957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 21"/>
          <p:cNvSpPr/>
          <p:nvPr userDrawn="1"/>
        </p:nvSpPr>
        <p:spPr bwMode="gray">
          <a:xfrm>
            <a:off x="5676493" y="4514765"/>
            <a:ext cx="4670142" cy="1882055"/>
          </a:xfrm>
          <a:prstGeom prst="roundRect">
            <a:avLst>
              <a:gd name="adj" fmla="val 728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4" name="テキスト ボックス 23"/>
          <p:cNvSpPr txBox="1"/>
          <p:nvPr userDrawn="1"/>
        </p:nvSpPr>
        <p:spPr>
          <a:xfrm>
            <a:off x="5687234" y="6619586"/>
            <a:ext cx="6797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参考文献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円形吹き出し 35"/>
          <p:cNvSpPr/>
          <p:nvPr userDrawn="1"/>
        </p:nvSpPr>
        <p:spPr bwMode="gray">
          <a:xfrm rot="1327661">
            <a:off x="9351306" y="3993053"/>
            <a:ext cx="1053653" cy="1043424"/>
          </a:xfrm>
          <a:prstGeom prst="wedgeEllipseCallou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ココ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Point!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プレースホルダー 41"/>
          <p:cNvSpPr>
            <a:spLocks noGrp="1"/>
          </p:cNvSpPr>
          <p:nvPr userDrawn="1">
            <p:ph type="body" sz="quarter" idx="17"/>
          </p:nvPr>
        </p:nvSpPr>
        <p:spPr>
          <a:xfrm>
            <a:off x="521074" y="5004992"/>
            <a:ext cx="4152414" cy="1845425"/>
          </a:xfrm>
        </p:spPr>
        <p:txBody>
          <a:bodyPr>
            <a:noAutofit/>
          </a:bodyPr>
          <a:lstStyle>
            <a:lvl1pPr marL="0" indent="0" algn="just">
              <a:lnSpc>
                <a:spcPct val="100000"/>
              </a:lnSpc>
              <a:buNone/>
              <a:defRPr sz="1050"/>
            </a:lvl1pPr>
            <a:lvl2pPr marL="503971" indent="0">
              <a:buNone/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3" name="図プレースホルダー 8"/>
          <p:cNvSpPr>
            <a:spLocks noGrp="1"/>
          </p:cNvSpPr>
          <p:nvPr userDrawn="1">
            <p:ph type="pic" sz="quarter" idx="18"/>
          </p:nvPr>
        </p:nvSpPr>
        <p:spPr>
          <a:xfrm>
            <a:off x="521074" y="3224517"/>
            <a:ext cx="2520000" cy="1620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6" name="図プレースホルダー 8"/>
          <p:cNvSpPr>
            <a:spLocks noGrp="1"/>
          </p:cNvSpPr>
          <p:nvPr userDrawn="1">
            <p:ph type="pic" sz="quarter" idx="20"/>
          </p:nvPr>
        </p:nvSpPr>
        <p:spPr>
          <a:xfrm>
            <a:off x="5806690" y="2406381"/>
            <a:ext cx="1440000" cy="1440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7" name="図プレースホルダー 8"/>
          <p:cNvSpPr>
            <a:spLocks noGrp="1"/>
          </p:cNvSpPr>
          <p:nvPr userDrawn="1">
            <p:ph type="pic" sz="quarter" idx="21"/>
          </p:nvPr>
        </p:nvSpPr>
        <p:spPr>
          <a:xfrm>
            <a:off x="5821018" y="4737531"/>
            <a:ext cx="1440000" cy="1440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8" name="テキスト プレースホルダー 41"/>
          <p:cNvSpPr>
            <a:spLocks noGrp="1"/>
          </p:cNvSpPr>
          <p:nvPr userDrawn="1">
            <p:ph type="body" sz="quarter" idx="22"/>
          </p:nvPr>
        </p:nvSpPr>
        <p:spPr>
          <a:xfrm>
            <a:off x="6366951" y="6664100"/>
            <a:ext cx="3979683" cy="783051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 sz="900"/>
            </a:lvl1pPr>
            <a:lvl2pPr marL="503971" indent="0">
              <a:buNone/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9" name="テキスト プレースホルダー 41"/>
          <p:cNvSpPr>
            <a:spLocks noGrp="1"/>
          </p:cNvSpPr>
          <p:nvPr userDrawn="1">
            <p:ph type="body" sz="quarter" idx="23"/>
          </p:nvPr>
        </p:nvSpPr>
        <p:spPr>
          <a:xfrm>
            <a:off x="7405542" y="2326171"/>
            <a:ext cx="2941093" cy="1796692"/>
          </a:xfrm>
        </p:spPr>
        <p:txBody>
          <a:bodyPr>
            <a:noAutofit/>
          </a:bodyPr>
          <a:lstStyle>
            <a:lvl1pPr marL="0" indent="0" algn="just">
              <a:lnSpc>
                <a:spcPct val="150000"/>
              </a:lnSpc>
              <a:buNone/>
              <a:defRPr sz="1050"/>
            </a:lvl1pPr>
            <a:lvl2pPr marL="503971" indent="0">
              <a:buNone/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0" name="テキスト プレースホルダー 41"/>
          <p:cNvSpPr>
            <a:spLocks noGrp="1"/>
          </p:cNvSpPr>
          <p:nvPr userDrawn="1">
            <p:ph type="body" sz="quarter" idx="24"/>
          </p:nvPr>
        </p:nvSpPr>
        <p:spPr>
          <a:xfrm>
            <a:off x="7405542" y="5004992"/>
            <a:ext cx="2742309" cy="1172539"/>
          </a:xfrm>
        </p:spPr>
        <p:txBody>
          <a:bodyPr>
            <a:noAutofit/>
          </a:bodyPr>
          <a:lstStyle>
            <a:lvl1pPr marL="0" indent="0" algn="just">
              <a:lnSpc>
                <a:spcPct val="150000"/>
              </a:lnSpc>
              <a:buNone/>
              <a:defRPr sz="1050"/>
            </a:lvl1pPr>
            <a:lvl2pPr marL="503971" indent="0">
              <a:buNone/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2" name="テキスト プレースホルダー 41"/>
          <p:cNvSpPr>
            <a:spLocks noGrp="1"/>
          </p:cNvSpPr>
          <p:nvPr>
            <p:ph type="body" sz="quarter" idx="25"/>
          </p:nvPr>
        </p:nvSpPr>
        <p:spPr>
          <a:xfrm>
            <a:off x="3147586" y="4122862"/>
            <a:ext cx="1525902" cy="72165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900"/>
            </a:lvl1pPr>
            <a:lvl2pPr marL="503971" indent="0">
              <a:buNone/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half" idx="26"/>
          </p:nvPr>
        </p:nvSpPr>
        <p:spPr>
          <a:xfrm>
            <a:off x="5806690" y="381911"/>
            <a:ext cx="4526225" cy="459627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1600" b="1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1418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928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01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6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66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01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123140" y="186323"/>
            <a:ext cx="1057467" cy="10574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 bwMode="gray">
          <a:xfrm>
            <a:off x="352831" y="3064042"/>
            <a:ext cx="4477265" cy="3976964"/>
          </a:xfrm>
          <a:prstGeom prst="rect">
            <a:avLst/>
          </a:prstGeom>
          <a:noFill/>
          <a:ln w="44450" cap="rnd">
            <a:solidFill>
              <a:schemeClr val="accent6">
                <a:lumMod val="40000"/>
                <a:lumOff val="6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270196" y="7231707"/>
            <a:ext cx="26526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登別市ネイチャーセンターふぉれすと鉱山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cxnSp>
        <p:nvCxnSpPr>
          <p:cNvPr id="8" name="直線コネクタ 7"/>
          <p:cNvCxnSpPr/>
          <p:nvPr userDrawn="1"/>
        </p:nvCxnSpPr>
        <p:spPr bwMode="gray">
          <a:xfrm>
            <a:off x="123140" y="1243790"/>
            <a:ext cx="4706957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角丸四角形 8"/>
          <p:cNvSpPr/>
          <p:nvPr userDrawn="1"/>
        </p:nvSpPr>
        <p:spPr bwMode="gray">
          <a:xfrm>
            <a:off x="5676493" y="4514765"/>
            <a:ext cx="4670142" cy="1882055"/>
          </a:xfrm>
          <a:prstGeom prst="roundRect">
            <a:avLst>
              <a:gd name="adj" fmla="val 728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687234" y="6619586"/>
            <a:ext cx="6797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参考文献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円形吹き出し 10"/>
          <p:cNvSpPr/>
          <p:nvPr userDrawn="1"/>
        </p:nvSpPr>
        <p:spPr bwMode="gray">
          <a:xfrm rot="1327661">
            <a:off x="9351306" y="3993053"/>
            <a:ext cx="1053653" cy="1043424"/>
          </a:xfrm>
          <a:prstGeom prst="wedgeEllipseCallou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ココ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Point!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8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57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800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131AB-7C5D-460A-BA0D-C0988EF1178C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B55D7-67D6-44B7-9E1B-9E3214379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68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7" name="図プレースホルダー 6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8" name="図プレースホルダー 7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テキスト プレースホルダー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half" idx="2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 bwMode="gray">
          <a:xfrm>
            <a:off x="7246690" y="0"/>
            <a:ext cx="3445123" cy="38191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入力用フォーマット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0383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gray">
          <a:xfrm>
            <a:off x="7246690" y="0"/>
            <a:ext cx="3445123" cy="38191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枠組</a:t>
            </a:r>
            <a:r>
              <a:rPr lang="ja-JP" altLang="en-US" b="1" dirty="0" smtClean="0"/>
              <a:t>み</a:t>
            </a:r>
            <a:r>
              <a:rPr kumimoji="1" lang="ja-JP" altLang="en-US" b="1" dirty="0" smtClean="0"/>
              <a:t>フリー</a:t>
            </a:r>
            <a:r>
              <a:rPr kumimoji="1" lang="ja-JP" altLang="en-US" b="1" dirty="0" smtClean="0"/>
              <a:t>のひな型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5372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9</Words>
  <Application>Microsoft Office PowerPoint</Application>
  <PresentationFormat>ユーザー設定</PresentationFormat>
  <Paragraphs>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yoshi_miho</dc:creator>
  <cp:lastModifiedBy>yoshi_miho</cp:lastModifiedBy>
  <cp:revision>17</cp:revision>
  <cp:lastPrinted>2020-04-29T02:58:19Z</cp:lastPrinted>
  <dcterms:created xsi:type="dcterms:W3CDTF">2020-04-29T00:07:42Z</dcterms:created>
  <dcterms:modified xsi:type="dcterms:W3CDTF">2020-04-29T03:25:20Z</dcterms:modified>
</cp:coreProperties>
</file>